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5" name="Subtitle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1" name="Date Placeholder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3A09B41B-3942-49D9-9C97-DE54DE164650}" type="datetimeFigureOut">
              <a:rPr lang="en-US" smtClean="0"/>
              <a:pPr/>
              <a:t>2/9/2009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085EC850-5920-46E3-B84F-5B8B7F20BCB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A09B41B-3942-49D9-9C97-DE54DE164650}" type="datetimeFigureOut">
              <a:rPr lang="en-US" smtClean="0"/>
              <a:pPr/>
              <a:t>2/9/2009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85EC850-5920-46E3-B84F-5B8B7F20BCB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3A09B41B-3942-49D9-9C97-DE54DE164650}" type="datetimeFigureOut">
              <a:rPr lang="en-US" smtClean="0"/>
              <a:pPr/>
              <a:t>2/9/2009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085EC850-5920-46E3-B84F-5B8B7F20BCB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A09B41B-3942-49D9-9C97-DE54DE164650}" type="datetimeFigureOut">
              <a:rPr lang="en-US" smtClean="0"/>
              <a:pPr/>
              <a:t>2/9/2009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85EC850-5920-46E3-B84F-5B8B7F20BCB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3A09B41B-3942-49D9-9C97-DE54DE164650}" type="datetimeFigureOut">
              <a:rPr lang="en-US" smtClean="0"/>
              <a:pPr/>
              <a:t>2/9/2009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085EC850-5920-46E3-B84F-5B8B7F20BCB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A09B41B-3942-49D9-9C97-DE54DE164650}" type="datetimeFigureOut">
              <a:rPr lang="en-US" smtClean="0"/>
              <a:pPr/>
              <a:t>2/9/2009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85EC850-5920-46E3-B84F-5B8B7F20BCB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A09B41B-3942-49D9-9C97-DE54DE164650}" type="datetimeFigureOut">
              <a:rPr lang="en-US" smtClean="0"/>
              <a:pPr/>
              <a:t>2/9/2009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85EC850-5920-46E3-B84F-5B8B7F20BCB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A09B41B-3942-49D9-9C97-DE54DE164650}" type="datetimeFigureOut">
              <a:rPr lang="en-US" smtClean="0"/>
              <a:pPr/>
              <a:t>2/9/2009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85EC850-5920-46E3-B84F-5B8B7F20BCB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3A09B41B-3942-49D9-9C97-DE54DE164650}" type="datetimeFigureOut">
              <a:rPr lang="en-US" smtClean="0"/>
              <a:pPr/>
              <a:t>2/9/2009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85EC850-5920-46E3-B84F-5B8B7F20BCB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A09B41B-3942-49D9-9C97-DE54DE164650}" type="datetimeFigureOut">
              <a:rPr lang="en-US" smtClean="0"/>
              <a:pPr/>
              <a:t>2/9/2009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85EC850-5920-46E3-B84F-5B8B7F20BCB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A09B41B-3942-49D9-9C97-DE54DE164650}" type="datetimeFigureOut">
              <a:rPr lang="en-US" smtClean="0"/>
              <a:pPr/>
              <a:t>2/9/2009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85EC850-5920-46E3-B84F-5B8B7F20BCB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Picture Placeholder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Title Placeholder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1" name="Text Placeholder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7" name="Date Placeholder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3A09B41B-3942-49D9-9C97-DE54DE164650}" type="datetimeFigureOut">
              <a:rPr lang="en-US" smtClean="0"/>
              <a:pPr/>
              <a:t>2/9/2009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085EC850-5920-46E3-B84F-5B8B7F20BCB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Utah’s Environment Trends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4 Major Factors That Affect Utah’s Climate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Latitude</a:t>
            </a:r>
          </a:p>
          <a:p>
            <a:r>
              <a:rPr lang="en-US" dirty="0" smtClean="0"/>
              <a:t>Altitude</a:t>
            </a:r>
          </a:p>
          <a:p>
            <a:r>
              <a:rPr lang="en-US" dirty="0" smtClean="0"/>
              <a:t>Distance from the Ocean</a:t>
            </a:r>
          </a:p>
          <a:p>
            <a:r>
              <a:rPr lang="en-US" dirty="0" smtClean="0"/>
              <a:t>California Mountains that block rain clouds from coming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Seasons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Utah has all four seasons</a:t>
            </a:r>
          </a:p>
          <a:p>
            <a:r>
              <a:rPr lang="en-US" dirty="0" smtClean="0"/>
              <a:t>Varies a lot from Northern to Southern Utah</a:t>
            </a:r>
          </a:p>
          <a:p>
            <a:r>
              <a:rPr lang="en-US" dirty="0" smtClean="0"/>
              <a:t>The variance in temperature affects farming in Utah greatly.</a:t>
            </a:r>
          </a:p>
          <a:p>
            <a:pPr lvl="1"/>
            <a:r>
              <a:rPr lang="en-US" dirty="0" smtClean="0"/>
              <a:t>Ex. St. George has 200 frost-free days while Heber City only has 77 growing days.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Where does all the rain go?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Most of Utah gets its water from the Pacific Ocean.</a:t>
            </a:r>
          </a:p>
          <a:p>
            <a:r>
              <a:rPr lang="en-US" dirty="0" smtClean="0"/>
              <a:t>Most </a:t>
            </a:r>
            <a:r>
              <a:rPr lang="en-US" dirty="0"/>
              <a:t> </a:t>
            </a:r>
            <a:r>
              <a:rPr lang="en-US" dirty="0" smtClean="0"/>
              <a:t>of it falls </a:t>
            </a:r>
            <a:r>
              <a:rPr lang="en-US" dirty="0" smtClean="0"/>
              <a:t>on</a:t>
            </a:r>
            <a:r>
              <a:rPr lang="en-US" dirty="0" smtClean="0"/>
              <a:t> </a:t>
            </a:r>
            <a:r>
              <a:rPr lang="en-US" dirty="0" smtClean="0"/>
              <a:t>the Western face of the Wasatch Mountain Range.</a:t>
            </a:r>
          </a:p>
          <a:p>
            <a:r>
              <a:rPr lang="en-US" dirty="0" smtClean="0"/>
              <a:t>Runoff water from the mountains forms what we call watersheds.</a:t>
            </a:r>
          </a:p>
          <a:p>
            <a:r>
              <a:rPr lang="en-US" dirty="0" smtClean="0"/>
              <a:t>There are two major drainage systems in Utah.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Two major drainage systems in Utah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Bonneville Drainage System: The water </a:t>
            </a:r>
            <a:r>
              <a:rPr lang="en-US" dirty="0" smtClean="0"/>
              <a:t>flows into </a:t>
            </a:r>
            <a:r>
              <a:rPr lang="en-US" dirty="0" smtClean="0"/>
              <a:t>the Great Basin Region. A large portion of the water in this system flows into the Great Salt Lake.</a:t>
            </a:r>
          </a:p>
          <a:p>
            <a:r>
              <a:rPr lang="en-US" dirty="0" smtClean="0"/>
              <a:t>The Colorado Drainage System: It drains the Colorado Plateau Region and some of the Rocky Mountain Region of Utah. Most of it flow into the Colorado and Green rivers. These two rivers </a:t>
            </a:r>
            <a:r>
              <a:rPr lang="en-US" dirty="0" smtClean="0"/>
              <a:t>flows </a:t>
            </a:r>
            <a:r>
              <a:rPr lang="en-US" dirty="0" smtClean="0"/>
              <a:t>into the Pacific Ocean.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Utah’s Plant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Indigenous Plants: Native Plants include grasses, dwarf oaks, and willows. Sagebrush is the most abundant indigenous plant.</a:t>
            </a:r>
          </a:p>
          <a:p>
            <a:r>
              <a:rPr lang="en-US" dirty="0" smtClean="0"/>
              <a:t>Alien Plants: Corn, wheat and many other vegetables.</a:t>
            </a:r>
          </a:p>
          <a:p>
            <a:r>
              <a:rPr lang="en-US" dirty="0" smtClean="0"/>
              <a:t>Two things effect plant life in Utah altitude and latitude of the environment.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Animal Life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Domestic: Elk, mountain sheep, mule deer, antelope, moose, bear, bobcat, cougar, etc…</a:t>
            </a:r>
          </a:p>
          <a:p>
            <a:r>
              <a:rPr lang="en-US" dirty="0" smtClean="0"/>
              <a:t>Migratory birds, such as the cliff swallow, can fly from the Bear River Migratory refuge to Brazil.</a:t>
            </a:r>
          </a:p>
          <a:p>
            <a:r>
              <a:rPr lang="en-US" dirty="0" smtClean="0"/>
              <a:t>Animal Population change because of natural and human causes.</a:t>
            </a:r>
            <a:endParaRPr lang="en-US" dirty="0"/>
          </a:p>
          <a:p>
            <a:pPr lvl="1"/>
            <a:r>
              <a:rPr lang="en-US" dirty="0" smtClean="0"/>
              <a:t>Bison died because of settlers slaughter them for sports</a:t>
            </a:r>
          </a:p>
          <a:p>
            <a:pPr lvl="1"/>
            <a:r>
              <a:rPr lang="en-US" dirty="0" smtClean="0"/>
              <a:t>Beavers were hunted for pelts</a:t>
            </a:r>
          </a:p>
          <a:p>
            <a:pPr lvl="1"/>
            <a:r>
              <a:rPr lang="en-US" dirty="0" smtClean="0"/>
              <a:t>Human write laws to protect animal population.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pulent">
  <a:themeElements>
    <a:clrScheme name="Urban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Opulent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pulent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47</TotalTime>
  <Words>320</Words>
  <Application>Microsoft Office PowerPoint</Application>
  <PresentationFormat>On-screen Show (4:3)</PresentationFormat>
  <Paragraphs>30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Opulent</vt:lpstr>
      <vt:lpstr>Utah’s Environment Trends</vt:lpstr>
      <vt:lpstr>4 Major Factors That Affect Utah’s Climate</vt:lpstr>
      <vt:lpstr>Seasons</vt:lpstr>
      <vt:lpstr>Where does all the rain go?</vt:lpstr>
      <vt:lpstr>Two major drainage systems in Utah</vt:lpstr>
      <vt:lpstr>Utah’s Plant</vt:lpstr>
      <vt:lpstr>Animal Life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Utah’s Environment Trends</dc:title>
  <dc:creator> </dc:creator>
  <cp:lastModifiedBy> </cp:lastModifiedBy>
  <cp:revision>6</cp:revision>
  <dcterms:created xsi:type="dcterms:W3CDTF">2009-02-09T02:55:54Z</dcterms:created>
  <dcterms:modified xsi:type="dcterms:W3CDTF">2009-02-09T20:53:50Z</dcterms:modified>
</cp:coreProperties>
</file>